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458312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e458312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458312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e458312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e458312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e458312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60f76b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60f76b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e60f76b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e60f76b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60f76b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60f76b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60f76b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60f76b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e66b9ae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e66b9a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66b9ae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e66b9ae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e66b9ae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e66b9ae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e60f76b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e60f76b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60f76b1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60f76b1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60f76b1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60f76b1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60f76b1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60f76b1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e60f76b1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e60f76b1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60f76b1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60f76b1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60f76b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60f76b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e60f76b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e60f76b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60f76b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60f76b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458312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e458312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keeps on doing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changing the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while exploring it learns what actions lead to good rewards and favorable states and what actions the rewards an unfavorable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60f76b1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60f76b1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keeps on doing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changing the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while exploring it learns what actions lead to good rewards and favorable states and what actions the rewards an unfavorable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458312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458312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458312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458312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458312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458312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458312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458312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of AI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Trivandrum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00" y="2038350"/>
            <a:ext cx="74580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88" y="771450"/>
            <a:ext cx="807691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0" y="771450"/>
            <a:ext cx="818510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“Plan”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88" y="1164350"/>
            <a:ext cx="58007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“Plan”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925" y="1541238"/>
            <a:ext cx="3383201" cy="20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" y="1433488"/>
            <a:ext cx="4415899" cy="22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775"/>
            <a:ext cx="8839199" cy="378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1902550"/>
            <a:ext cx="70961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438200"/>
            <a:ext cx="88201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25" y="783350"/>
            <a:ext cx="693724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831125"/>
            <a:ext cx="86772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Reinforcement Learning: </a:t>
            </a:r>
            <a:r>
              <a:rPr lang="en" sz="4800"/>
              <a:t>Q-Learning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50" y="831000"/>
            <a:ext cx="698879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1575"/>
            <a:ext cx="8839200" cy="19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904988"/>
            <a:ext cx="87439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Process(MDP)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75" y="2958900"/>
            <a:ext cx="7953651" cy="1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550" y="1116700"/>
            <a:ext cx="6937500" cy="14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vs Plan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13" y="783350"/>
            <a:ext cx="700338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vs Plan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8" y="1534100"/>
            <a:ext cx="3934342" cy="2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50" y="1534100"/>
            <a:ext cx="4598199" cy="23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vs Plan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021475"/>
            <a:ext cx="59626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vs Plan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081000"/>
            <a:ext cx="58483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Penalty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50" y="735750"/>
            <a:ext cx="755670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>
            <p:ph type="title"/>
          </p:nvPr>
        </p:nvSpPr>
        <p:spPr>
          <a:xfrm>
            <a:off x="1458450" y="4525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9" name="Google Shape;79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 of Attack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What is Reinforcement Learning?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The Bellman Equation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The “Plan”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Markov Decision Process(MDP)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Policy vs Plan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Adding a “Living Penalty”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Q-Learning intuition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Temporal Difference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Warehouse Flows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8" y="1033375"/>
            <a:ext cx="53054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225" y="759550"/>
            <a:ext cx="6140649" cy="42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438" y="795275"/>
            <a:ext cx="465112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276350"/>
            <a:ext cx="27813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588" y="723825"/>
            <a:ext cx="69579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Bellman Equation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13" y="819075"/>
            <a:ext cx="809056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